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F126F-69E5-4AFC-949B-304391591F1D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07232-DB8F-41A7-B0A9-80CE03B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2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1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48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6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648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7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3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0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6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1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52388"/>
            <a:ext cx="629412" cy="629412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03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0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2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2460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4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0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6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E44A-400C-4DEE-BBBA-B4139AA1D44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0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4" Type="http://schemas.openxmlformats.org/officeDocument/2006/relationships/slide" Target="slide3.xml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Skeleton/Shell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</a:t>
            </a:r>
            <a:r>
              <a:rPr lang="en-US" sz="2400" dirty="0" smtClean="0">
                <a:hlinkClick r:id="rId6" action="ppaction://hlinkpres?slideindex=1&amp;slidetitle="/>
              </a:rPr>
              <a:t>Links</a:t>
            </a: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7" action="ppaction://hlinksldjump"/>
              </a:rPr>
              <a:t>Fields Already Filled</a:t>
            </a:r>
            <a:endParaRPr lang="en-US" sz="2400" dirty="0">
              <a:hlinkClick r:id="rId8" action="ppaction://hlinksldjump"/>
            </a:endParaRPr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9" action="ppaction://hlinksldjump"/>
              </a:rPr>
              <a:t> Modify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8" action="ppaction://hlinksldjump"/>
              </a:rPr>
              <a:t> Make Course Inactive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" action="ppaction://noaction"/>
              </a:rPr>
              <a:t> Examples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864098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21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6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Already Filled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3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 Skeleton/Shell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2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Shell Course Inactive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2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0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116</Words>
  <Application>Microsoft Office PowerPoint</Application>
  <PresentationFormat>On-screen Show (4:3)</PresentationFormat>
  <Paragraphs>42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Curriculum Central  Skeleton/Shell Outlines Menu</vt:lpstr>
      <vt:lpstr>16 Required Fields in Course Outlines</vt:lpstr>
      <vt:lpstr>Optional Extra Fields</vt:lpstr>
      <vt:lpstr>General Education SLOs and  Fields for Transfer to UHM</vt:lpstr>
      <vt:lpstr>Fields Already Filled In</vt:lpstr>
      <vt:lpstr>Modify a Skeleton/Shell Outline</vt:lpstr>
      <vt:lpstr>Make a Shell Course Inactive</vt:lpstr>
      <vt:lpstr>Examples of Completed Outlines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16</cp:revision>
  <dcterms:created xsi:type="dcterms:W3CDTF">2012-03-17T01:42:27Z</dcterms:created>
  <dcterms:modified xsi:type="dcterms:W3CDTF">2012-03-17T09:25:32Z</dcterms:modified>
</cp:coreProperties>
</file>